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font" Target="fonts/Roboto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7c92197e5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7c92197e5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c92197e5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c92197e5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c99ce648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c99ce648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c8bc532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c8bc532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c8bc5322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c8bc5322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c8bc5344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c8bc5344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c8bc5344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c8bc5344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c8bc5344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c8bc5344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c8bc5344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c8bc5344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c8bc5344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c8bc5344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c8bc5344a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c8bc5344a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2.png"/><Relationship Id="rId10" Type="http://schemas.openxmlformats.org/officeDocument/2006/relationships/image" Target="../media/image10.png"/><Relationship Id="rId13" Type="http://schemas.openxmlformats.org/officeDocument/2006/relationships/image" Target="../media/image9.png"/><Relationship Id="rId12" Type="http://schemas.openxmlformats.org/officeDocument/2006/relationships/image" Target="../media/image3.jp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gif"/><Relationship Id="rId9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4.jpg"/><Relationship Id="rId7" Type="http://schemas.openxmlformats.org/officeDocument/2006/relationships/image" Target="../media/image11.jpg"/><Relationship Id="rId8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Relationship Id="rId5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idx="2" type="body"/>
          </p:nvPr>
        </p:nvSpPr>
        <p:spPr>
          <a:xfrm>
            <a:off x="4977325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Roboto Slab"/>
                <a:ea typeface="Roboto Slab"/>
                <a:cs typeface="Roboto Slab"/>
                <a:sym typeface="Roboto Slab"/>
              </a:rPr>
              <a:t>தமிழ் </a:t>
            </a:r>
            <a:r>
              <a:rPr lang="en" sz="3200">
                <a:latin typeface="Roboto Slab"/>
                <a:ea typeface="Roboto Slab"/>
                <a:cs typeface="Roboto Slab"/>
                <a:sym typeface="Roboto Slab"/>
              </a:rPr>
              <a:t>எண்ணிம நூலகங்களுக்கான தமிழ்க் கணிமைத் தேவைகள்</a:t>
            </a:r>
            <a:br>
              <a:rPr lang="en" sz="3000">
                <a:latin typeface="Roboto Slab"/>
                <a:ea typeface="Roboto Slab"/>
                <a:cs typeface="Roboto Slab"/>
                <a:sym typeface="Roboto Slab"/>
              </a:rPr>
            </a:br>
            <a:br>
              <a:rPr lang="en" sz="3000"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இ. நற்கீரன்</a:t>
            </a:r>
            <a:br>
              <a:rPr lang="en"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1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சனவரி 18, 2020</a:t>
            </a:r>
            <a:endParaRPr sz="38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3">
            <a:alphaModFix/>
          </a:blip>
          <a:srcRect b="64011" l="38094" r="27011" t="25350"/>
          <a:stretch/>
        </p:blipFill>
        <p:spPr>
          <a:xfrm>
            <a:off x="159025" y="182075"/>
            <a:ext cx="2845030" cy="542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024" y="2036650"/>
            <a:ext cx="2845025" cy="741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5">
            <a:alphaModFix/>
          </a:blip>
          <a:srcRect b="25099" l="0" r="82047" t="0"/>
          <a:stretch/>
        </p:blipFill>
        <p:spPr>
          <a:xfrm>
            <a:off x="159025" y="772925"/>
            <a:ext cx="1148747" cy="121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 rotWithShape="1">
          <a:blip r:embed="rId6">
            <a:alphaModFix/>
          </a:blip>
          <a:srcRect b="0" l="43902" r="0" t="0"/>
          <a:stretch/>
        </p:blipFill>
        <p:spPr>
          <a:xfrm>
            <a:off x="1340743" y="772913"/>
            <a:ext cx="1699519" cy="121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73225" y="182063"/>
            <a:ext cx="1064900" cy="106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 rotWithShape="1">
          <a:blip r:embed="rId8">
            <a:alphaModFix/>
          </a:blip>
          <a:srcRect b="64813" l="39154" r="38225" t="14482"/>
          <a:stretch/>
        </p:blipFill>
        <p:spPr>
          <a:xfrm>
            <a:off x="159025" y="3955875"/>
            <a:ext cx="1609877" cy="92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 rotWithShape="1">
          <a:blip r:embed="rId9">
            <a:alphaModFix/>
          </a:blip>
          <a:srcRect b="74121" l="16539" r="76084" t="10330"/>
          <a:stretch/>
        </p:blipFill>
        <p:spPr>
          <a:xfrm>
            <a:off x="3073227" y="1301925"/>
            <a:ext cx="1064902" cy="1402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307774" y="2871575"/>
            <a:ext cx="2845025" cy="917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59025" y="2829962"/>
            <a:ext cx="1148750" cy="114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039913" y="3955875"/>
            <a:ext cx="920925" cy="92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231875" y="3955875"/>
            <a:ext cx="920925" cy="92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எண்ணிம நூலகங்களும் தமிழ்க் கணிமையும்</a:t>
            </a:r>
            <a:endParaRPr/>
          </a:p>
        </p:txBody>
      </p:sp>
      <p:sp>
        <p:nvSpPr>
          <p:cNvPr id="140" name="Google Shape;140;p22"/>
          <p:cNvSpPr txBox="1"/>
          <p:nvPr>
            <p:ph idx="4294967295" type="body"/>
          </p:nvPr>
        </p:nvSpPr>
        <p:spPr>
          <a:xfrm>
            <a:off x="387900" y="1300399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எண்ணிம நூலகங்கள் தமிழ்க் கணிமையை பயனர்களிடம் எடுத்துச் செல்வதற்கு முக்கிய ஒரு துறை.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தமிழ்க் கணிமைக்குத் தேவையான தரவு வளங்களைத் தர வல்லன.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தமிழில்/பன்மொழியில் மீதரவு, இடைமுகம், ஊடாட்டம் என்பது நாம் எதிர்பார்க்க வேண்டியது, வேண்ட வேண்டியது, </a:t>
            </a:r>
            <a:r>
              <a:rPr b="1" lang="en" sz="2000"/>
              <a:t>நாமே நிறைவேற்ற வேண்டியது.</a:t>
            </a:r>
            <a:endParaRPr b="1" sz="2000"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9175" y="3419525"/>
            <a:ext cx="1522250" cy="152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1725" y="97325"/>
            <a:ext cx="483870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உள்ளடக்கங்களை தமிழ் மொழியில் ...</a:t>
            </a:r>
            <a:endParaRPr/>
          </a:p>
        </p:txBody>
      </p:sp>
      <p:sp>
        <p:nvSpPr>
          <p:cNvPr id="80" name="Google Shape;80;p14"/>
          <p:cNvSpPr txBox="1"/>
          <p:nvPr>
            <p:ph idx="4294967295" type="body"/>
          </p:nvPr>
        </p:nvSpPr>
        <p:spPr>
          <a:xfrm>
            <a:off x="387900" y="1032299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கண்டுபிடித்தல்/உலாவுதல் - Discovering/Browsing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தேடல் - Search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அனைவருக்கும் அணுக்கப்படுத்தல் - Making it Accessible to All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பகுத்தாய்தல்,  - Analyze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624" y="2958275"/>
            <a:ext cx="2537024" cy="1858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3822" y="2958275"/>
            <a:ext cx="2256230" cy="1858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5225" y="2958274"/>
            <a:ext cx="2256224" cy="1853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பன்மொழி மீதரவு</a:t>
            </a:r>
            <a:endParaRPr/>
          </a:p>
        </p:txBody>
      </p:sp>
      <p:sp>
        <p:nvSpPr>
          <p:cNvPr id="89" name="Google Shape;89;p15"/>
          <p:cNvSpPr txBox="1"/>
          <p:nvPr>
            <p:ph idx="4294967295" type="body"/>
          </p:nvPr>
        </p:nvSpPr>
        <p:spPr>
          <a:xfrm>
            <a:off x="387900" y="1318250"/>
            <a:ext cx="42954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தமிழ் ஒருங்குறியில்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தமிழில் </a:t>
            </a:r>
            <a:r>
              <a:rPr lang="en" sz="2000"/>
              <a:t>முழுமையான மீதரவு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தமிழில் தேடல்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முழு உரைத் தேடல்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சமமான பன்மொழி மீதரவு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எழுத்துப்பெயர்ப்பு அவசியமில்லை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675" y="1318238"/>
            <a:ext cx="4213350" cy="342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நூலக மென்பொருட்களில் பன்மொழி ஆதரவு</a:t>
            </a:r>
            <a:endParaRPr/>
          </a:p>
        </p:txBody>
      </p:sp>
      <p:sp>
        <p:nvSpPr>
          <p:cNvPr id="96" name="Google Shape;96;p16"/>
          <p:cNvSpPr txBox="1"/>
          <p:nvPr>
            <p:ph idx="4294967295" type="body"/>
          </p:nvPr>
        </p:nvSpPr>
        <p:spPr>
          <a:xfrm>
            <a:off x="387900" y="1032300"/>
            <a:ext cx="5416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உட்கட்டமைப்பில் பன்மொழி ஆதரவு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பன்மொழி இடைமுகம்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இலகுவாக மொழி மாற்றுவதற்கான வசதி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Islandora 8; Access to Memory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150" y="2571750"/>
            <a:ext cx="2111969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0350" y="2571751"/>
            <a:ext cx="1919034" cy="25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6600" y="2571750"/>
            <a:ext cx="2923001" cy="250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latin typeface="Roboto"/>
                <a:ea typeface="Roboto"/>
                <a:cs typeface="Roboto"/>
                <a:sym typeface="Roboto"/>
              </a:rPr>
              <a:t>தமிழ் எழுத்துணரி (Tamil OCR)</a:t>
            </a:r>
            <a:endParaRPr sz="2800"/>
          </a:p>
        </p:txBody>
      </p:sp>
      <p:sp>
        <p:nvSpPr>
          <p:cNvPr id="105" name="Google Shape;105;p17"/>
          <p:cNvSpPr txBox="1"/>
          <p:nvPr>
            <p:ph idx="4294967295" type="body"/>
          </p:nvPr>
        </p:nvSpPr>
        <p:spPr>
          <a:xfrm>
            <a:off x="387900" y="9157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தேடல், பகுப்பாய்வுக்கு அவசியம்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கட்டற்ற மென்பொருள் - Tesseract 4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கட்டண மென்பொருள் - கூகிள் எழுத்துணரி API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8375" y="2355800"/>
            <a:ext cx="5060977" cy="258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தமிழ் உரை ஒலி மாற்றி (Speech Synthesis)</a:t>
            </a:r>
            <a:endParaRPr/>
          </a:p>
        </p:txBody>
      </p:sp>
      <p:sp>
        <p:nvSpPr>
          <p:cNvPr id="112" name="Google Shape;112;p18"/>
          <p:cNvSpPr txBox="1"/>
          <p:nvPr>
            <p:ph idx="4294967295" type="body"/>
          </p:nvPr>
        </p:nvSpPr>
        <p:spPr>
          <a:xfrm>
            <a:off x="387900" y="1489825"/>
            <a:ext cx="84294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கண்தெரியாதோருக்கு உள்ளடக்கங்களை அணுக்கப்படுத்தல்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தமிழ் திரை வாசிப்பான்கள் (Tamil Screen Readers)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உயர்தர உரை ஒலி மாற்றி (Quality Tamil Speech Synthesis)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தமிழ் ஒலி நூற்கள் (Tamil Audio Books)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ஒரு படைப்பை ஒலி வடிவில் இலகுவில் </a:t>
            </a:r>
            <a:br>
              <a:rPr lang="en"/>
            </a:br>
            <a:r>
              <a:rPr lang="en"/>
              <a:t>மாற்றுவதற்கான Tooling, வழிகாட்டல்</a:t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9175" y="2629300"/>
            <a:ext cx="3305348" cy="220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387900" y="3997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பேச்சுணரி (Speech to Text)</a:t>
            </a:r>
            <a:endParaRPr/>
          </a:p>
        </p:txBody>
      </p:sp>
      <p:sp>
        <p:nvSpPr>
          <p:cNvPr id="119" name="Google Shape;119;p19"/>
          <p:cNvSpPr txBox="1"/>
          <p:nvPr>
            <p:ph idx="4294967295" type="body"/>
          </p:nvPr>
        </p:nvSpPr>
        <p:spPr>
          <a:xfrm>
            <a:off x="387900" y="1477200"/>
            <a:ext cx="4761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காது கேட்பாதோருக்கு உள்ளடக்கங்களை அணுக்கப்படுத்தல்.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தேடல், பகுப்பாய்வுக்கு ஏதுவாக்கல்.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மேற்குநாடுகளில் இது சட்டம் ஆகும்.</a:t>
            </a:r>
            <a:br>
              <a:rPr lang="en" sz="1900"/>
            </a:b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கட்டற்ற மென்பொருள் - மொட்சிலா பொதுக்குரல் திட்டம் (தொடக்க நிலை)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கட்டண மென்பொருள் - கூகிள் பேச்சுணரி API</a:t>
            </a:r>
            <a:endParaRPr sz="1900"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0725" y="1477200"/>
            <a:ext cx="3741749" cy="291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இயந்திரக் கற்றல்</a:t>
            </a:r>
            <a:endParaRPr/>
          </a:p>
        </p:txBody>
      </p:sp>
      <p:sp>
        <p:nvSpPr>
          <p:cNvPr id="126" name="Google Shape;126;p20"/>
          <p:cNvSpPr txBox="1"/>
          <p:nvPr>
            <p:ph idx="4294967295" type="body"/>
          </p:nvPr>
        </p:nvSpPr>
        <p:spPr>
          <a:xfrm>
            <a:off x="387900" y="1358588"/>
            <a:ext cx="4395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நூலகங்களில் இயந்திரக் கற்றல் மீதரவு உருவாக்கம், மேம்பாட்டுக்கு (metadata enrichment) உதவுகிறது.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வகைப்படுத்தல் - Classification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துறை/குறிசொற்கள் கண்டுபிடிப்பு - Topic Modeling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ஆவணச் சுருக்க உருவாக்கம் - Automatic summarization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பெயரிடப்பட்ட உரிபொருள் கண்டுபிடிப்பு - Named Entity Recognition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49364" t="0"/>
          <a:stretch/>
        </p:blipFill>
        <p:spPr>
          <a:xfrm>
            <a:off x="5326400" y="1358600"/>
            <a:ext cx="3541049" cy="32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பன்மொழி இணைப்புத் தரவு (Linked Data)</a:t>
            </a:r>
            <a:endParaRPr/>
          </a:p>
        </p:txBody>
      </p:sp>
      <p:sp>
        <p:nvSpPr>
          <p:cNvPr id="133" name="Google Shape;133;p21"/>
          <p:cNvSpPr txBox="1"/>
          <p:nvPr>
            <p:ph idx="4294967295" type="body"/>
          </p:nvPr>
        </p:nvSpPr>
        <p:spPr>
          <a:xfrm>
            <a:off x="387900" y="1300400"/>
            <a:ext cx="43953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ஒவ்வொரு தரவுக்கும் ஒரு URI/URL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படைப்பு (நூல், படம், காணொளி ...)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நபர்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இடம்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அமைப்பு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நிகழ்வு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துறை/விடயம்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பொருள்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கருத்துரு</a:t>
            </a:r>
            <a:br>
              <a:rPr lang="en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தமிழில் Authority Records ஐ உருவாக்குவதற்கான வாய்ப்பு</a:t>
            </a:r>
            <a:endParaRPr sz="1600"/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8475" y="1244162"/>
            <a:ext cx="3656675" cy="34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